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925892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980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687997b7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687997b7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392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fccec58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fccec58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260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687997b7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687997b7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037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687997b7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687997b7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272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687997b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687997b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4313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687997b7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687997b7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298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687997b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687997b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829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687997b7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687997b7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451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687997b7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687997b7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936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687997b7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687997b7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274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WIRELESS COMMUNICATIONS PROJECT</a:t>
            </a:r>
            <a:endParaRPr sz="400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70375"/>
            <a:ext cx="8520600" cy="13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</a:rPr>
              <a:t>MOLECULAR COMMUNICATIONS: MODEL-BASED AND DATA-DRIVEN RECEIVER DESIGN AND OPTIMIZATION</a:t>
            </a:r>
            <a:endParaRPr sz="20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</a:rPr>
              <a:t>BT_S21(ECE 311)</a:t>
            </a:r>
            <a:endParaRPr sz="20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000000"/>
                </a:solidFill>
              </a:rPr>
              <a:t>Group Members:</a:t>
            </a:r>
            <a:endParaRPr sz="2000" u="sng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Aanshi Patwari(AU1841004)</a:t>
            </a:r>
            <a:endParaRPr sz="20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Dipika Pawar(AU1841052)</a:t>
            </a:r>
            <a:endParaRPr sz="20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Miracle Rindani(AU1841052)</a:t>
            </a:r>
            <a:endParaRPr sz="20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Mithilesh Thakkar(AU1841038)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552700" y="45125"/>
            <a:ext cx="6497100" cy="8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5_C VIDEO</a:t>
            </a:r>
            <a:endParaRPr/>
          </a:p>
        </p:txBody>
      </p:sp>
      <p:pic>
        <p:nvPicPr>
          <p:cNvPr id="2" name="BT_S21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700" y="357510"/>
            <a:ext cx="8055035" cy="46682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 t="6410"/>
          <a:stretch/>
        </p:blipFill>
        <p:spPr>
          <a:xfrm>
            <a:off x="324050" y="349675"/>
            <a:ext cx="8495926" cy="4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327100" y="45125"/>
            <a:ext cx="64971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MIRO FRAME GROUP SNAPSHOT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t="5453" b="5578"/>
          <a:stretch/>
        </p:blipFill>
        <p:spPr>
          <a:xfrm>
            <a:off x="457200" y="467513"/>
            <a:ext cx="8229600" cy="460831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57200" y="158129"/>
            <a:ext cx="6525000" cy="83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 1 BRAINSTORMING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l="4834" r="4961"/>
          <a:stretch/>
        </p:blipFill>
        <p:spPr>
          <a:xfrm>
            <a:off x="442650" y="383500"/>
            <a:ext cx="8248301" cy="47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417350" y="75627"/>
            <a:ext cx="6497100" cy="919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 2 TOPIC INTRO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l="12968" r="12842"/>
          <a:stretch/>
        </p:blipFill>
        <p:spPr>
          <a:xfrm>
            <a:off x="461350" y="383500"/>
            <a:ext cx="8229600" cy="47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372225" y="116878"/>
            <a:ext cx="6587400" cy="76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 3_A BASE ARTICLE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l="12815" r="12934"/>
          <a:stretch/>
        </p:blipFill>
        <p:spPr>
          <a:xfrm>
            <a:off x="461350" y="406075"/>
            <a:ext cx="8223374" cy="47374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372225" y="135350"/>
            <a:ext cx="64971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3_B BASE ARTICLE EXPANSION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t="1336" b="1811"/>
          <a:stretch/>
        </p:blipFill>
        <p:spPr>
          <a:xfrm>
            <a:off x="455125" y="462475"/>
            <a:ext cx="8235826" cy="46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462475" y="180475"/>
            <a:ext cx="64971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3_C TIMELINE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t="5787" b="5857"/>
          <a:stretch/>
        </p:blipFill>
        <p:spPr>
          <a:xfrm>
            <a:off x="461350" y="394775"/>
            <a:ext cx="8229600" cy="47487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61350" y="124075"/>
            <a:ext cx="64983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4 INNOVATION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l="9877" r="17012"/>
          <a:stretch/>
        </p:blipFill>
        <p:spPr>
          <a:xfrm>
            <a:off x="461350" y="349675"/>
            <a:ext cx="8223374" cy="47938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439900" y="124075"/>
            <a:ext cx="64971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5_A PROBLEM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l="689" r="856"/>
          <a:stretch/>
        </p:blipFill>
        <p:spPr>
          <a:xfrm>
            <a:off x="455125" y="349675"/>
            <a:ext cx="8235826" cy="4793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451175" y="78950"/>
            <a:ext cx="64971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 5_B RESULTS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On-screen Show (16:9)</PresentationFormat>
  <Paragraphs>18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WIRELESS COMMUNICATIONS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COMMUNICATIONS PROJECT</dc:title>
  <dc:creator>DELL</dc:creator>
  <cp:lastModifiedBy>DELL</cp:lastModifiedBy>
  <cp:revision>1</cp:revision>
  <dcterms:modified xsi:type="dcterms:W3CDTF">2020-11-02T16:33:31Z</dcterms:modified>
</cp:coreProperties>
</file>